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75" r:id="rId9"/>
    <p:sldId id="276" r:id="rId10"/>
    <p:sldId id="270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292" r:id="rId27"/>
    <p:sldId id="293" r:id="rId28"/>
    <p:sldId id="294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255"/>
            <a:ext cx="12192000" cy="68408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0955"/>
            <a:ext cx="12192000" cy="68154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48895"/>
            <a:ext cx="12192000" cy="67602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240"/>
            <a:ext cx="12192000" cy="682688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305"/>
            <a:ext cx="12192000" cy="680339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050"/>
            <a:ext cx="12192000" cy="6819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430"/>
            <a:ext cx="12192000" cy="68351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290"/>
            <a:ext cx="12192000" cy="678878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255"/>
            <a:ext cx="12192000" cy="684085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480"/>
            <a:ext cx="12192000" cy="679640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240"/>
            <a:ext cx="12192000" cy="682688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90" y="0"/>
            <a:ext cx="121742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700"/>
            <a:ext cx="12192000" cy="683196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2860"/>
            <a:ext cx="12192000" cy="681228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65"/>
            <a:ext cx="12192000" cy="678307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735"/>
            <a:ext cx="12192000" cy="677989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590"/>
            <a:ext cx="12192000" cy="681418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20"/>
            <a:ext cx="12192000" cy="679196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00"/>
            <a:ext cx="12192000" cy="68072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41275"/>
            <a:ext cx="12192000" cy="677481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7145"/>
            <a:ext cx="12192000" cy="682371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6195"/>
            <a:ext cx="12192000" cy="678497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7145"/>
            <a:ext cx="12192000" cy="682371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290"/>
            <a:ext cx="12192000" cy="678942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5" y="0"/>
            <a:ext cx="1216215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4" baseType="lpstr">
      <vt:lpstr>Arial</vt:lpstr>
      <vt:lpstr>宋体</vt:lpstr>
      <vt:lpstr>Wingdings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陈青石</cp:lastModifiedBy>
  <cp:revision>7</cp:revision>
  <dcterms:created xsi:type="dcterms:W3CDTF">2023-08-09T12:44:00Z</dcterms:created>
  <dcterms:modified xsi:type="dcterms:W3CDTF">2026-01-08T11:36:10Z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2052-12.1.0.24034</vt:lpwstr>
  </property>
  <property fmtid="{D5CDD505-2E9C-101B-9397-08002B2CF9AE}" pid="3" name="ICV">
    <vt:lpwstr>B115B9B559E04741BBDB753396EDA32F_13</vt:lpwstr>
  </property>
</Properties>
</file>